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4"/>
  </p:notesMasterIdLst>
  <p:handoutMasterIdLst>
    <p:handoutMasterId r:id="rId35"/>
  </p:handoutMasterIdLst>
  <p:sldIdLst>
    <p:sldId id="431" r:id="rId6"/>
    <p:sldId id="2142532218" r:id="rId7"/>
    <p:sldId id="2142532307" r:id="rId8"/>
    <p:sldId id="2142532312" r:id="rId9"/>
    <p:sldId id="2142532229" r:id="rId10"/>
    <p:sldId id="2142532235" r:id="rId11"/>
    <p:sldId id="2142532219" r:id="rId12"/>
    <p:sldId id="2142532225" r:id="rId13"/>
    <p:sldId id="2142532314" r:id="rId14"/>
    <p:sldId id="2142532226" r:id="rId15"/>
    <p:sldId id="2142532220" r:id="rId16"/>
    <p:sldId id="2142532228" r:id="rId17"/>
    <p:sldId id="141168606" r:id="rId18"/>
    <p:sldId id="141168982" r:id="rId19"/>
    <p:sldId id="820" r:id="rId20"/>
    <p:sldId id="2142532230" r:id="rId21"/>
    <p:sldId id="2142532234" r:id="rId22"/>
    <p:sldId id="2142532231" r:id="rId23"/>
    <p:sldId id="2142532313" r:id="rId24"/>
    <p:sldId id="2142532311" r:id="rId25"/>
    <p:sldId id="2142532232" r:id="rId26"/>
    <p:sldId id="2142532310" r:id="rId27"/>
    <p:sldId id="2142532309" r:id="rId28"/>
    <p:sldId id="2142532308" r:id="rId29"/>
    <p:sldId id="2722" r:id="rId30"/>
    <p:sldId id="2142532233" r:id="rId31"/>
    <p:sldId id="2142532223" r:id="rId32"/>
    <p:sldId id="2142532224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EFF"/>
    <a:srgbClr val="4178BE"/>
    <a:srgbClr val="BD9483"/>
    <a:srgbClr val="0000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/>
    <p:restoredTop sz="95374"/>
  </p:normalViewPr>
  <p:slideViewPr>
    <p:cSldViewPr snapToGrid="0" snapToObjects="1" showGuides="1">
      <p:cViewPr varScale="1">
        <p:scale>
          <a:sx n="137" d="100"/>
          <a:sy n="137" d="100"/>
        </p:scale>
        <p:origin x="192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4 May,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13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Paks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Paks…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26468" y="1803966"/>
            <a:ext cx="1879856" cy="117222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Kafka Based Messaging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52476" y="147376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4" y="1205778"/>
            <a:ext cx="6640490" cy="3186118"/>
          </a:xfrm>
          <a:prstGeom prst="roundRect">
            <a:avLst>
              <a:gd name="adj" fmla="val 30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5DECB7-D36E-9A4A-964E-C41F2A62C377}"/>
              </a:ext>
            </a:extLst>
          </p:cNvPr>
          <p:cNvSpPr/>
          <p:nvPr/>
        </p:nvSpPr>
        <p:spPr>
          <a:xfrm>
            <a:off x="465667" y="3798926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AE330C-1CF8-2D46-9C2C-4EFFCE646AF2}"/>
              </a:ext>
            </a:extLst>
          </p:cNvPr>
          <p:cNvGrpSpPr/>
          <p:nvPr/>
        </p:nvGrpSpPr>
        <p:grpSpPr>
          <a:xfrm>
            <a:off x="901098" y="3529384"/>
            <a:ext cx="603130" cy="287553"/>
            <a:chOff x="7668751" y="2098397"/>
            <a:chExt cx="603130" cy="2875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B5F7EE-0D03-074E-A6EE-8BF4FC1EC486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081A8D-4395-CE43-BF3F-8E264CC5944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62AECD5-3BC1-CB45-AF59-CE7E476B8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A2BA05-8EDC-CA4C-9C1E-62658E5A555C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391F5-E44D-4048-A7FC-A49FA7BFE90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99FF6A4-23E2-014D-A58F-F030918CC0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BDE23-3B7C-CB4B-B530-7EC271EB77C9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2830E3-237B-524E-96F1-F2CE12C87DA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550385-9EAA-A045-8E95-AD23ABE925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88B840-A969-D84F-9E9E-0FBDF887A2B3}"/>
              </a:ext>
            </a:extLst>
          </p:cNvPr>
          <p:cNvSpPr/>
          <p:nvPr/>
        </p:nvSpPr>
        <p:spPr>
          <a:xfrm>
            <a:off x="452476" y="772373"/>
            <a:ext cx="1473992" cy="28324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Single Page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E7973-983E-7243-9A36-8024518DD821}"/>
              </a:ext>
            </a:extLst>
          </p:cNvPr>
          <p:cNvGrpSpPr/>
          <p:nvPr/>
        </p:nvGrpSpPr>
        <p:grpSpPr>
          <a:xfrm>
            <a:off x="901098" y="1205778"/>
            <a:ext cx="603130" cy="287553"/>
            <a:chOff x="7668751" y="2098397"/>
            <a:chExt cx="603130" cy="2875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C24DEA-9DDA-1245-814A-779673F621AE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AF261E-82E6-1246-A41C-D4C673DF7F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1CB9B6D-8AE8-E04D-BAA1-AAA29302A0C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BEAEFB-235F-A945-AEAA-28F5D1CA26AB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1BE2B-21D6-E942-99B8-4C3CAB181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E66C3B-D13C-C24B-B621-0238D31E938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4BD5A1-E83E-8845-B4DB-C214CC8FBA86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1EA455-2103-6D44-8EBC-F548AF58F8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4682E5-19EF-5449-B312-551E918FD4FD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0D4F182-51A5-C347-86F0-1FB84782BCC4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16200000" flipV="1">
            <a:off x="492686" y="2830952"/>
            <a:ext cx="1395218" cy="16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3128EF-FE0C-AB43-A66E-A5077ABB60DC}"/>
              </a:ext>
            </a:extLst>
          </p:cNvPr>
          <p:cNvSpPr txBox="1"/>
          <p:nvPr/>
        </p:nvSpPr>
        <p:spPr>
          <a:xfrm>
            <a:off x="735227" y="2938301"/>
            <a:ext cx="909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alerts via SSE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43203" y="3261112"/>
            <a:ext cx="9124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06EF7-8567-1540-A4E2-4AC4577E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6" y="3449918"/>
            <a:ext cx="448656" cy="23583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5C58CE-7110-5A44-9D79-6D028345C62C}"/>
              </a:ext>
            </a:extLst>
          </p:cNvPr>
          <p:cNvCxnSpPr>
            <a:cxnSpLocks/>
            <a:stCxn id="29" idx="0"/>
            <a:endCxn id="40" idx="0"/>
          </p:cNvCxnSpPr>
          <p:nvPr/>
        </p:nvCxnSpPr>
        <p:spPr>
          <a:xfrm rot="16200000" flipV="1">
            <a:off x="2838607" y="-603065"/>
            <a:ext cx="1795039" cy="5417906"/>
          </a:xfrm>
          <a:prstGeom prst="bentConnector3">
            <a:avLst>
              <a:gd name="adj1" fmla="val 11273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2107643" y="3297224"/>
            <a:ext cx="87395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Freezer manager CQRS with MQ and MQ connector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68" y="1707049"/>
            <a:ext cx="1788677" cy="768427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3715959"/>
            <a:ext cx="5089337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193121-890B-C94A-A8EB-E5245BC020E1}"/>
              </a:ext>
            </a:extLst>
          </p:cNvPr>
          <p:cNvGrpSpPr/>
          <p:nvPr/>
        </p:nvGrpSpPr>
        <p:grpSpPr>
          <a:xfrm>
            <a:off x="556041" y="1878584"/>
            <a:ext cx="585503" cy="441172"/>
            <a:chOff x="3641043" y="2995159"/>
            <a:chExt cx="585503" cy="44117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0D4996-6EF1-5942-A818-C3DF3B3A429C}"/>
                </a:ext>
              </a:extLst>
            </p:cNvPr>
            <p:cNvSpPr/>
            <p:nvPr/>
          </p:nvSpPr>
          <p:spPr bwMode="auto">
            <a:xfrm>
              <a:off x="3641043" y="2995159"/>
              <a:ext cx="150700" cy="43555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565ECE-4D57-134B-97C5-103FA28AC527}"/>
                </a:ext>
              </a:extLst>
            </p:cNvPr>
            <p:cNvSpPr/>
            <p:nvPr/>
          </p:nvSpPr>
          <p:spPr bwMode="auto">
            <a:xfrm>
              <a:off x="3801750" y="2995159"/>
              <a:ext cx="126246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73F82EF-FED9-BF4A-A0E6-590B44270801}"/>
                </a:ext>
              </a:extLst>
            </p:cNvPr>
            <p:cNvSpPr/>
            <p:nvPr/>
          </p:nvSpPr>
          <p:spPr bwMode="auto">
            <a:xfrm>
              <a:off x="3936476" y="2995159"/>
              <a:ext cx="148601" cy="43555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280A683-4924-6748-AB7B-C25D0BF797AB}"/>
                </a:ext>
              </a:extLst>
            </p:cNvPr>
            <p:cNvSpPr/>
            <p:nvPr/>
          </p:nvSpPr>
          <p:spPr bwMode="auto">
            <a:xfrm>
              <a:off x="4077944" y="2995159"/>
              <a:ext cx="148602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1057850" y="186455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freezers</a:t>
            </a:r>
            <a:endParaRPr lang="en-US" sz="105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651902" y="1277935"/>
            <a:ext cx="1473992" cy="50264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Command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 rot="16200000" flipH="1">
            <a:off x="1310066" y="1929845"/>
            <a:ext cx="795321" cy="156390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1" descr="Picture 31">
            <a:extLst>
              <a:ext uri="{FF2B5EF4-FFF2-40B4-BE49-F238E27FC236}">
                <a16:creationId xmlns:a16="http://schemas.microsoft.com/office/drawing/2014/main" id="{74AE7CE8-758B-CF45-BBB4-A3E69BEB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51" y="257858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09B99CA-A8E7-D84E-AF47-3B921EAB2425}"/>
              </a:ext>
            </a:extLst>
          </p:cNvPr>
          <p:cNvSpPr/>
          <p:nvPr/>
        </p:nvSpPr>
        <p:spPr>
          <a:xfrm>
            <a:off x="2489677" y="277925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Sink Connector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BBA010-4A12-8C4A-96A8-698F1B42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9" y="2268034"/>
            <a:ext cx="448656" cy="235832"/>
          </a:xfrm>
          <a:prstGeom prst="rect">
            <a:avLst/>
          </a:prstGeom>
        </p:spPr>
      </p:pic>
      <p:sp>
        <p:nvSpPr>
          <p:cNvPr id="42" name="AutoShape 4">
            <a:extLst>
              <a:ext uri="{FF2B5EF4-FFF2-40B4-BE49-F238E27FC236}">
                <a16:creationId xmlns:a16="http://schemas.microsoft.com/office/drawing/2014/main" id="{E6F3CA1B-5DDF-A44E-8A18-300049E5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761" y="1501854"/>
            <a:ext cx="1371267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8E6856-9B63-5B43-88F4-591FAF8CBFA4}"/>
              </a:ext>
            </a:extLst>
          </p:cNvPr>
          <p:cNvSpPr/>
          <p:nvPr/>
        </p:nvSpPr>
        <p:spPr>
          <a:xfrm>
            <a:off x="2483728" y="178057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Source Connector</a:t>
            </a: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0FF9230F-EC97-7947-A5BC-EAB52C98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44" y="1501854"/>
            <a:ext cx="1512720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MQ Brokers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45" name="Picture 31" descr="Picture 31">
            <a:extLst>
              <a:ext uri="{FF2B5EF4-FFF2-40B4-BE49-F238E27FC236}">
                <a16:creationId xmlns:a16="http://schemas.microsoft.com/office/drawing/2014/main" id="{79657611-18B7-9849-8E2B-43063A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39" y="188485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an 45">
            <a:extLst>
              <a:ext uri="{FF2B5EF4-FFF2-40B4-BE49-F238E27FC236}">
                <a16:creationId xmlns:a16="http://schemas.microsoft.com/office/drawing/2014/main" id="{25D35FA8-6FB5-4B4F-867C-C49FAF7B5231}"/>
              </a:ext>
            </a:extLst>
          </p:cNvPr>
          <p:cNvSpPr/>
          <p:nvPr/>
        </p:nvSpPr>
        <p:spPr>
          <a:xfrm>
            <a:off x="6638980" y="1993902"/>
            <a:ext cx="665619" cy="66040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lang="en-US" sz="800" dirty="0">
              <a:solidFill>
                <a:prstClr val="white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reefer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47E092D-E98B-4242-B0BE-3DF6C81DB4C1}"/>
              </a:ext>
            </a:extLst>
          </p:cNvPr>
          <p:cNvCxnSpPr>
            <a:cxnSpLocks/>
            <a:stCxn id="37" idx="3"/>
            <a:endCxn id="62" idx="0"/>
          </p:cNvCxnSpPr>
          <p:nvPr/>
        </p:nvCxnSpPr>
        <p:spPr>
          <a:xfrm flipV="1">
            <a:off x="3503111" y="2441561"/>
            <a:ext cx="978119" cy="667896"/>
          </a:xfrm>
          <a:prstGeom prst="bentConnector4">
            <a:avLst>
              <a:gd name="adj1" fmla="val 42381"/>
              <a:gd name="adj2" fmla="val 120398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D7CF0B-BD48-9B43-AFEF-F3FE7AE323BA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rot="16200000" flipH="1" flipV="1">
            <a:off x="3869263" y="1512752"/>
            <a:ext cx="225924" cy="970126"/>
          </a:xfrm>
          <a:prstGeom prst="bentConnector4">
            <a:avLst>
              <a:gd name="adj1" fmla="val -72566"/>
              <a:gd name="adj2" fmla="val 5292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2F21AA-AB23-7A44-9165-FD512A429984}"/>
              </a:ext>
            </a:extLst>
          </p:cNvPr>
          <p:cNvCxnSpPr>
            <a:cxnSpLocks/>
            <a:stCxn id="30" idx="0"/>
            <a:endCxn id="45" idx="3"/>
          </p:cNvCxnSpPr>
          <p:nvPr/>
        </p:nvCxnSpPr>
        <p:spPr>
          <a:xfrm rot="16200000" flipV="1">
            <a:off x="4645149" y="2176932"/>
            <a:ext cx="502139" cy="30116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F7E763-2339-CF4F-A735-3F039AAFEEE0}"/>
              </a:ext>
            </a:extLst>
          </p:cNvPr>
          <p:cNvCxnSpPr>
            <a:cxnSpLocks/>
            <a:stCxn id="30" idx="0"/>
            <a:endCxn id="47" idx="1"/>
          </p:cNvCxnSpPr>
          <p:nvPr/>
        </p:nvCxnSpPr>
        <p:spPr>
          <a:xfrm rot="16200000" flipH="1">
            <a:off x="5048685" y="2576697"/>
            <a:ext cx="809809" cy="813581"/>
          </a:xfrm>
          <a:prstGeom prst="bentConnector4">
            <a:avLst>
              <a:gd name="adj1" fmla="val -28229"/>
              <a:gd name="adj2" fmla="val 671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2" y="2906248"/>
            <a:ext cx="270861" cy="1894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" y="2560218"/>
            <a:ext cx="270861" cy="1894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3A9576-4EEF-034E-870F-2002E01E6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3" y="1996527"/>
            <a:ext cx="270861" cy="1894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5BAE1D8-8C1B-414D-8841-4CC7481BD446}"/>
              </a:ext>
            </a:extLst>
          </p:cNvPr>
          <p:cNvGrpSpPr/>
          <p:nvPr/>
        </p:nvGrpSpPr>
        <p:grpSpPr>
          <a:xfrm>
            <a:off x="6087333" y="1046449"/>
            <a:ext cx="603130" cy="287553"/>
            <a:chOff x="7668751" y="2098397"/>
            <a:chExt cx="603130" cy="28755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2953C5-9AE2-AC4C-8FA5-CF307D1AFD74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68BF002-70C8-5647-833C-D8974FA0A55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1B4975-2072-B540-8EAF-84FC890DE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EFB96E-06A9-5E4F-9AC3-B0D95994CFD7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116D2D2-101C-F74A-B554-C2E98DB371D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AE119A-9FB9-3A40-BF30-FED97E6B6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E6E9AF-B353-AD47-85AE-C000F9D38CA8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B5F1E8-7793-B44B-9A2C-F6C6838F967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E43CE5-7DE1-3D48-AFD3-AF039FB6F5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5E9C53-349A-AD49-9B05-233B38019E28}"/>
              </a:ext>
            </a:extLst>
          </p:cNvPr>
          <p:cNvSpPr/>
          <p:nvPr/>
        </p:nvSpPr>
        <p:spPr>
          <a:xfrm>
            <a:off x="5860381" y="3178818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DD9EF3-A220-7045-8EDF-0E7EE21D5B96}"/>
              </a:ext>
            </a:extLst>
          </p:cNvPr>
          <p:cNvGrpSpPr/>
          <p:nvPr/>
        </p:nvGrpSpPr>
        <p:grpSpPr>
          <a:xfrm>
            <a:off x="6295812" y="2909276"/>
            <a:ext cx="603130" cy="287553"/>
            <a:chOff x="7668751" y="2098397"/>
            <a:chExt cx="603130" cy="2875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EFD7E4D-AB58-B84B-8BAD-907B18ED9C81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80AC52-949C-AE44-99CC-76DB359A180E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F9A39B-15EC-4746-B7E0-A5A84023CA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DFD0324-06F2-D946-8425-746436C72471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C8BA2D-796C-4B46-AC5D-FF62B1F8214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5A7552-E158-3B4B-8058-E7FEC66839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291552-4923-3F48-A6A9-E93005173AAD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0727B5-A90D-F24D-81E8-B9992B25A628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6E73C-7D23-5242-82BA-55C3B9BB2E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31" descr="Picture 31">
            <a:extLst>
              <a:ext uri="{FF2B5EF4-FFF2-40B4-BE49-F238E27FC236}">
                <a16:creationId xmlns:a16="http://schemas.microsoft.com/office/drawing/2014/main" id="{5FECC30F-EFE7-404C-8EC4-FE0FF875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1" y="2441561"/>
            <a:ext cx="556697" cy="3831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442D003-CE0F-DB40-A663-CE17C1B4EE4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846" y="1508531"/>
            <a:ext cx="798006" cy="134209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A2ADC50-3772-9E40-9625-ED80FF9BB1F8}"/>
              </a:ext>
            </a:extLst>
          </p:cNvPr>
          <p:cNvCxnSpPr>
            <a:cxnSpLocks/>
            <a:stCxn id="43" idx="1"/>
            <a:endCxn id="23" idx="0"/>
          </p:cNvCxnSpPr>
          <p:nvPr/>
        </p:nvCxnSpPr>
        <p:spPr>
          <a:xfrm rot="10800000">
            <a:off x="1067244" y="1878585"/>
            <a:ext cx="1416485" cy="232193"/>
          </a:xfrm>
          <a:prstGeom prst="bentConnector4">
            <a:avLst>
              <a:gd name="adj1" fmla="val 47377"/>
              <a:gd name="adj2" fmla="val 19845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44" idx="0"/>
          </p:cNvCxnSpPr>
          <p:nvPr/>
        </p:nvCxnSpPr>
        <p:spPr>
          <a:xfrm flipH="1">
            <a:off x="3454659" y="1410096"/>
            <a:ext cx="1230795" cy="1353986"/>
          </a:xfrm>
          <a:prstGeom prst="bentConnector4">
            <a:avLst>
              <a:gd name="adj1" fmla="val -18573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587120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41305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42728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44167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5674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4141760" y="2660203"/>
            <a:ext cx="54373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371981"/>
            <a:ext cx="1473992" cy="30763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9" idx="2"/>
            <a:endCxn id="23" idx="3"/>
          </p:cNvCxnSpPr>
          <p:nvPr/>
        </p:nvCxnSpPr>
        <p:spPr>
          <a:xfrm rot="5400000">
            <a:off x="5374952" y="1998376"/>
            <a:ext cx="429831" cy="179230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598128" y="2841893"/>
            <a:ext cx="1473992" cy="42983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>
            <a:off x="7223014" y="2525797"/>
            <a:ext cx="112110" cy="31609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B3728FA-053F-A440-B048-1C146AB9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6" y="3449918"/>
            <a:ext cx="448656" cy="23583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A96F8B5-CA70-D144-890B-30958CE4B70D}"/>
              </a:ext>
            </a:extLst>
          </p:cNvPr>
          <p:cNvSpPr/>
          <p:nvPr/>
        </p:nvSpPr>
        <p:spPr bwMode="auto">
          <a:xfrm>
            <a:off x="310533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DD0640-6164-8649-8AA8-956EB4C7DE4D}"/>
              </a:ext>
            </a:extLst>
          </p:cNvPr>
          <p:cNvSpPr/>
          <p:nvPr/>
        </p:nvSpPr>
        <p:spPr bwMode="auto">
          <a:xfrm>
            <a:off x="324757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0BDE88-2FED-7C42-A449-B6839D2F5417}"/>
              </a:ext>
            </a:extLst>
          </p:cNvPr>
          <p:cNvSpPr/>
          <p:nvPr/>
        </p:nvSpPr>
        <p:spPr bwMode="auto">
          <a:xfrm>
            <a:off x="339153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B622C7-1443-7A4E-9F87-8B56F45575CC}"/>
              </a:ext>
            </a:extLst>
          </p:cNvPr>
          <p:cNvSpPr txBox="1"/>
          <p:nvPr/>
        </p:nvSpPr>
        <p:spPr>
          <a:xfrm>
            <a:off x="2907498" y="3261112"/>
            <a:ext cx="71686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9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CCE9F0CD-C26B-FC43-861C-4F025F40BB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10717" y="1425777"/>
            <a:ext cx="238285" cy="243832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437672"/>
            <a:ext cx="270861" cy="1894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4935852-74B9-A142-818E-7E682BC0E417}"/>
              </a:ext>
            </a:extLst>
          </p:cNvPr>
          <p:cNvSpPr/>
          <p:nvPr/>
        </p:nvSpPr>
        <p:spPr>
          <a:xfrm>
            <a:off x="6598128" y="1538569"/>
            <a:ext cx="1473992" cy="2363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Watson ML</a:t>
            </a:r>
            <a:endParaRPr sz="90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0BDFC3-9421-F146-9298-BD6CF2D1A1C1}"/>
              </a:ext>
            </a:extLst>
          </p:cNvPr>
          <p:cNvSpPr/>
          <p:nvPr/>
        </p:nvSpPr>
        <p:spPr>
          <a:xfrm>
            <a:off x="6598128" y="3319854"/>
            <a:ext cx="1473992" cy="2363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Business Automation</a:t>
            </a:r>
            <a:endParaRPr sz="90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846" y="2388662"/>
            <a:ext cx="3066663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798732" y="3301621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54" y="3632835"/>
            <a:ext cx="302125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868846" y="2672491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10919" y="2672491"/>
            <a:ext cx="1710350" cy="305570"/>
          </a:xfrm>
          <a:prstGeom prst="bentConnector4">
            <a:avLst>
              <a:gd name="adj1" fmla="val 48155"/>
              <a:gd name="adj2" fmla="val 17481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09" y="2857469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28253" y="2754846"/>
            <a:ext cx="682666" cy="44643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prstClr val="white"/>
                </a:solidFill>
                <a:latin typeface="Arial"/>
              </a:rPr>
              <a:t>Change Data Capture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93609" y="2571750"/>
            <a:ext cx="575977" cy="18309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4084834" y="2722839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4042467" y="3273087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2302844" y="611569"/>
            <a:ext cx="1011090" cy="321145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5400000">
            <a:off x="4359786" y="1587759"/>
            <a:ext cx="1346622" cy="923540"/>
          </a:xfrm>
          <a:prstGeom prst="bentConnector3">
            <a:avLst>
              <a:gd name="adj1" fmla="val 616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720448" y="906539"/>
            <a:ext cx="1422840" cy="2125998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  <p:sp>
        <p:nvSpPr>
          <p:cNvPr id="44" name="AutoShape 4">
            <a:extLst>
              <a:ext uri="{FF2B5EF4-FFF2-40B4-BE49-F238E27FC236}">
                <a16:creationId xmlns:a16="http://schemas.microsoft.com/office/drawing/2014/main" id="{C2A5C1B1-84CF-134D-8722-CA59367C4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967" y="2382359"/>
            <a:ext cx="11954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1EE6A-C376-804D-A246-2B5DA6CE67C0}"/>
              </a:ext>
            </a:extLst>
          </p:cNvPr>
          <p:cNvSpPr txBox="1"/>
          <p:nvPr/>
        </p:nvSpPr>
        <p:spPr>
          <a:xfrm>
            <a:off x="184727" y="3059524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>
                <a:latin typeface="IBM Plex Sans" charset="0"/>
                <a:ea typeface="IBM Plex Sans" charset="0"/>
                <a:cs typeface="IBM Plex Sans" charset="0"/>
              </a:rPr>
              <a:t>Postgresql</a:t>
            </a:r>
            <a:endParaRPr sz="8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01" y="861088"/>
            <a:ext cx="5587933" cy="2800815"/>
          </a:xfrm>
          <a:prstGeom prst="roundRect">
            <a:avLst>
              <a:gd name="adj" fmla="val 4149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/>
                <a:cs typeface="+mn-cs"/>
              </a:rPr>
              <a:t>vaccine-solution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219812" y="1813210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967146" y="2144645"/>
            <a:ext cx="806028" cy="1463957"/>
          </a:xfrm>
          <a:prstGeom prst="bentConnector3">
            <a:avLst>
              <a:gd name="adj1" fmla="val 128361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25610" y="3009882"/>
            <a:ext cx="853119" cy="430887"/>
          </a:xfrm>
          <a:prstGeom prst="rect">
            <a:avLst/>
          </a:prstGeom>
          <a:solidFill>
            <a:schemeClr val="bg1"/>
          </a:solidFill>
          <a:ln>
            <a:solidFill>
              <a:srgbClr val="D7CEFF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Debezium </a:t>
            </a:r>
          </a:p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43F9EDC5-A374-3D47-AF4D-5BDD20120B6C}"/>
              </a:ext>
            </a:extLst>
          </p:cNvPr>
          <p:cNvSpPr/>
          <p:nvPr/>
        </p:nvSpPr>
        <p:spPr>
          <a:xfrm>
            <a:off x="241560" y="2592262"/>
            <a:ext cx="760562" cy="36033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26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28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6475213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scope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1216951" y="3492921"/>
            <a:ext cx="6475213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25734"/>
            <a:ext cx="6439397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 BAW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1259830" y="1808450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2183704" y="1806111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5476356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2255759" y="2115270"/>
            <a:ext cx="1079009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3120323" y="1792434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4513670" y="1788523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1216952" y="3063357"/>
            <a:ext cx="6475212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Integration l Automation l Data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1259830" y="2113590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6A73C-4DDD-2C4E-B8F3-B71923C32DBC}"/>
              </a:ext>
            </a:extLst>
          </p:cNvPr>
          <p:cNvSpPr/>
          <p:nvPr/>
        </p:nvSpPr>
        <p:spPr>
          <a:xfrm>
            <a:off x="4471103" y="2118808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Refrigerator Container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8AD2C-971A-3341-BF1A-E923A2B93923}"/>
              </a:ext>
            </a:extLst>
          </p:cNvPr>
          <p:cNvSpPr/>
          <p:nvPr/>
        </p:nvSpPr>
        <p:spPr>
          <a:xfrm>
            <a:off x="3383931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Cold Chain 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5E086F-A8BD-F347-8769-40236C0DBCB3}"/>
              </a:ext>
            </a:extLst>
          </p:cNvPr>
          <p:cNvSpPr/>
          <p:nvPr/>
        </p:nvSpPr>
        <p:spPr>
          <a:xfrm>
            <a:off x="6599882" y="2127415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Refrigerator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Maintenance Process</a:t>
            </a:r>
          </a:p>
        </p:txBody>
      </p:sp>
    </p:spTree>
    <p:extLst>
      <p:ext uri="{BB962C8B-B14F-4D97-AF65-F5344CB8AC3E}">
        <p14:creationId xmlns:p14="http://schemas.microsoft.com/office/powerpoint/2010/main" val="22732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205926" y="859971"/>
            <a:ext cx="5811651" cy="2593732"/>
          </a:xfrm>
          <a:custGeom>
            <a:avLst/>
            <a:gdLst>
              <a:gd name="connsiteX0" fmla="*/ 0 w 5811651"/>
              <a:gd name="connsiteY0" fmla="*/ 432297 h 2593732"/>
              <a:gd name="connsiteX1" fmla="*/ 432297 w 5811651"/>
              <a:gd name="connsiteY1" fmla="*/ 0 h 2593732"/>
              <a:gd name="connsiteX2" fmla="*/ 5379354 w 5811651"/>
              <a:gd name="connsiteY2" fmla="*/ 0 h 2593732"/>
              <a:gd name="connsiteX3" fmla="*/ 5811651 w 5811651"/>
              <a:gd name="connsiteY3" fmla="*/ 432297 h 2593732"/>
              <a:gd name="connsiteX4" fmla="*/ 5811651 w 5811651"/>
              <a:gd name="connsiteY4" fmla="*/ 2161435 h 2593732"/>
              <a:gd name="connsiteX5" fmla="*/ 5379354 w 5811651"/>
              <a:gd name="connsiteY5" fmla="*/ 2593732 h 2593732"/>
              <a:gd name="connsiteX6" fmla="*/ 432297 w 5811651"/>
              <a:gd name="connsiteY6" fmla="*/ 2593732 h 2593732"/>
              <a:gd name="connsiteX7" fmla="*/ 0 w 5811651"/>
              <a:gd name="connsiteY7" fmla="*/ 2161435 h 2593732"/>
              <a:gd name="connsiteX8" fmla="*/ 0 w 5811651"/>
              <a:gd name="connsiteY8" fmla="*/ 432297 h 259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1651" h="2593732" extrusionOk="0">
                <a:moveTo>
                  <a:pt x="0" y="432297"/>
                </a:moveTo>
                <a:cubicBezTo>
                  <a:pt x="-23533" y="179030"/>
                  <a:pt x="185314" y="3090"/>
                  <a:pt x="432297" y="0"/>
                </a:cubicBezTo>
                <a:cubicBezTo>
                  <a:pt x="2324851" y="132882"/>
                  <a:pt x="4011284" y="-84951"/>
                  <a:pt x="5379354" y="0"/>
                </a:cubicBezTo>
                <a:cubicBezTo>
                  <a:pt x="5596464" y="21134"/>
                  <a:pt x="5803483" y="238694"/>
                  <a:pt x="5811651" y="432297"/>
                </a:cubicBezTo>
                <a:cubicBezTo>
                  <a:pt x="5859785" y="1101597"/>
                  <a:pt x="5784073" y="1763927"/>
                  <a:pt x="5811651" y="2161435"/>
                </a:cubicBezTo>
                <a:cubicBezTo>
                  <a:pt x="5819796" y="2401152"/>
                  <a:pt x="5636527" y="2555819"/>
                  <a:pt x="5379354" y="2593732"/>
                </a:cubicBezTo>
                <a:cubicBezTo>
                  <a:pt x="2986123" y="2681371"/>
                  <a:pt x="2656102" y="2521053"/>
                  <a:pt x="432297" y="2593732"/>
                </a:cubicBezTo>
                <a:cubicBezTo>
                  <a:pt x="188970" y="2550090"/>
                  <a:pt x="-8900" y="2412555"/>
                  <a:pt x="0" y="2161435"/>
                </a:cubicBezTo>
                <a:cubicBezTo>
                  <a:pt x="-41604" y="1741186"/>
                  <a:pt x="-23486" y="1190635"/>
                  <a:pt x="0" y="432297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EDB5-539B-0844-BDE5-B0F5B69B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ED21-9296-1742-A27E-FF8FC7E2F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06512-7193-9D4A-81A3-ED2E983A44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70AA4-A9D3-6247-9B24-71F8B8D8C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3F918-6DAF-494F-A364-2045EECE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3" y="650128"/>
            <a:ext cx="6438122" cy="267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D3601-4799-FE4E-993E-39B01B86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5" y="2291133"/>
            <a:ext cx="3951772" cy="26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9699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</TotalTime>
  <Words>1163</Words>
  <Application>Microsoft Macintosh PowerPoint</Application>
  <PresentationFormat>On-screen Show (16:9)</PresentationFormat>
  <Paragraphs>483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2021 scope</vt:lpstr>
      <vt:lpstr>Business Requirements</vt:lpstr>
      <vt:lpstr>High Level Architecture</vt:lpstr>
      <vt:lpstr>Understanding the process</vt:lpstr>
      <vt:lpstr>Vaccine Process – Event Storming</vt:lpstr>
      <vt:lpstr>PowerPoint Presentation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Freezer manager CQRS with MQ and MQ connector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Jerome Boyer</cp:lastModifiedBy>
  <cp:revision>67</cp:revision>
  <dcterms:created xsi:type="dcterms:W3CDTF">2020-06-18T19:53:08Z</dcterms:created>
  <dcterms:modified xsi:type="dcterms:W3CDTF">2021-05-04T22:47:51Z</dcterms:modified>
</cp:coreProperties>
</file>